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1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3FC12-3ED6-49CA-8295-450C669BFE45}" type="datetimeFigureOut">
              <a:rPr lang="es-MX" smtClean="0"/>
              <a:pPr/>
              <a:t>26/05/2017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B294E-87AD-4CCB-81E7-DDCEC02741AB}" type="slidenum">
              <a:rPr lang="es-MX" smtClean="0"/>
              <a:pPr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571604" y="2143116"/>
            <a:ext cx="3929090" cy="121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En el rediseño aquí estuvo la clave: Se empieza de </a:t>
            </a:r>
            <a:r>
              <a:rPr lang="es-MX" dirty="0" err="1" smtClean="0"/>
              <a:t>izq</a:t>
            </a:r>
            <a:r>
              <a:rPr lang="es-MX" dirty="0" smtClean="0"/>
              <a:t> a </a:t>
            </a:r>
            <a:r>
              <a:rPr lang="es-MX" dirty="0" err="1" smtClean="0"/>
              <a:t>der</a:t>
            </a:r>
            <a:r>
              <a:rPr lang="es-MX" dirty="0" smtClean="0"/>
              <a:t> con la tabla “Salidas” en lugar de “salidas Detalle”</a:t>
            </a:r>
            <a:endParaRPr lang="es-MX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2700"/>
            <a:ext cx="9144000" cy="5143500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786314" y="1428736"/>
            <a:ext cx="1643074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Ya salió bien el reporte </a:t>
            </a:r>
            <a:endParaRPr lang="es-MX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</Words>
  <Application>Microsoft Office PowerPoint</Application>
  <PresentationFormat>On-screen Show (4:3)</PresentationFormat>
  <Paragraphs>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sergio-pc</dc:creator>
  <cp:lastModifiedBy>sergio-pc</cp:lastModifiedBy>
  <cp:revision>2</cp:revision>
  <dcterms:created xsi:type="dcterms:W3CDTF">2017-05-26T20:14:57Z</dcterms:created>
  <dcterms:modified xsi:type="dcterms:W3CDTF">2017-05-26T20:22:49Z</dcterms:modified>
</cp:coreProperties>
</file>